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9"/>
  </p:notesMasterIdLst>
  <p:handoutMasterIdLst>
    <p:handoutMasterId r:id="rId20"/>
  </p:handoutMasterIdLst>
  <p:sldIdLst>
    <p:sldId id="257" r:id="rId2"/>
    <p:sldId id="271" r:id="rId3"/>
    <p:sldId id="258" r:id="rId4"/>
    <p:sldId id="259" r:id="rId5"/>
    <p:sldId id="260" r:id="rId6"/>
    <p:sldId id="261" r:id="rId7"/>
    <p:sldId id="263" r:id="rId8"/>
    <p:sldId id="262" r:id="rId9"/>
    <p:sldId id="275" r:id="rId10"/>
    <p:sldId id="265" r:id="rId11"/>
    <p:sldId id="266" r:id="rId12"/>
    <p:sldId id="264" r:id="rId13"/>
    <p:sldId id="280" r:id="rId14"/>
    <p:sldId id="272" r:id="rId15"/>
    <p:sldId id="267" r:id="rId16"/>
    <p:sldId id="269" r:id="rId17"/>
    <p:sldId id="270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1421" autoAdjust="0"/>
  </p:normalViewPr>
  <p:slideViewPr>
    <p:cSldViewPr snapToGrid="0">
      <p:cViewPr varScale="1">
        <p:scale>
          <a:sx n="70" d="100"/>
          <a:sy n="70" d="100"/>
        </p:scale>
        <p:origin x="1166" y="3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200" d="100"/>
        <a:sy n="200" d="100"/>
      </p:scale>
      <p:origin x="0" y="0"/>
    </p:cViewPr>
  </p:sorterViewPr>
  <p:notesViewPr>
    <p:cSldViewPr snapToGrid="0">
      <p:cViewPr varScale="1">
        <p:scale>
          <a:sx n="65" d="100"/>
          <a:sy n="65" d="100"/>
        </p:scale>
        <p:origin x="3154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objekt pre hlavičku 1">
            <a:extLst>
              <a:ext uri="{FF2B5EF4-FFF2-40B4-BE49-F238E27FC236}">
                <a16:creationId xmlns:a16="http://schemas.microsoft.com/office/drawing/2014/main" id="{E0620374-8D56-4A62-9251-53A15B85CBF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sk-SK"/>
          </a:p>
        </p:txBody>
      </p:sp>
      <p:sp>
        <p:nvSpPr>
          <p:cNvPr id="3" name="Zástupný objekt pre dátum 2">
            <a:extLst>
              <a:ext uri="{FF2B5EF4-FFF2-40B4-BE49-F238E27FC236}">
                <a16:creationId xmlns:a16="http://schemas.microsoft.com/office/drawing/2014/main" id="{1F420D27-227B-4D50-9544-55E1D01405A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BCF357-E46B-42EC-A0B5-2B61F51B5A9C}" type="datetimeFigureOut">
              <a:rPr lang="sk-SK" smtClean="0"/>
              <a:t>11. 12. 2020</a:t>
            </a:fld>
            <a:endParaRPr lang="sk-SK"/>
          </a:p>
        </p:txBody>
      </p:sp>
      <p:sp>
        <p:nvSpPr>
          <p:cNvPr id="4" name="Zástupný objekt pre pätu 3">
            <a:extLst>
              <a:ext uri="{FF2B5EF4-FFF2-40B4-BE49-F238E27FC236}">
                <a16:creationId xmlns:a16="http://schemas.microsoft.com/office/drawing/2014/main" id="{714810D7-790D-4C01-AA00-FD0DB59E5695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sk-SK"/>
          </a:p>
        </p:txBody>
      </p:sp>
      <p:sp>
        <p:nvSpPr>
          <p:cNvPr id="5" name="Zástupný objekt pre číslo snímky 4">
            <a:extLst>
              <a:ext uri="{FF2B5EF4-FFF2-40B4-BE49-F238E27FC236}">
                <a16:creationId xmlns:a16="http://schemas.microsoft.com/office/drawing/2014/main" id="{D78F3F04-AF08-44A0-9286-8694C12F5D7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6C92E7-6F25-4316-8563-41D67850183D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215667218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objekt pre hlavičku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sk-SK"/>
          </a:p>
        </p:txBody>
      </p:sp>
      <p:sp>
        <p:nvSpPr>
          <p:cNvPr id="3" name="Zástupný objekt pre dá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847781-4A97-418A-9B7D-D6ACA1D8C084}" type="datetimeFigureOut">
              <a:rPr lang="sk-SK" smtClean="0"/>
              <a:t>11. 12. 2020</a:t>
            </a:fld>
            <a:endParaRPr lang="sk-SK"/>
          </a:p>
        </p:txBody>
      </p:sp>
      <p:sp>
        <p:nvSpPr>
          <p:cNvPr id="4" name="Zástupný objekt pre obrázok snímky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sk-SK"/>
          </a:p>
        </p:txBody>
      </p:sp>
      <p:sp>
        <p:nvSpPr>
          <p:cNvPr id="5" name="Zástupný objekt pre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sk-SK"/>
              <a:t>Kliknite sem a upravte štýly predlohy textu</a:t>
            </a:r>
          </a:p>
          <a:p>
            <a:pPr lvl="1"/>
            <a:r>
              <a:rPr lang="sk-SK"/>
              <a:t>Druhá úroveň</a:t>
            </a:r>
          </a:p>
          <a:p>
            <a:pPr lvl="2"/>
            <a:r>
              <a:rPr lang="sk-SK"/>
              <a:t>Tretia úroveň</a:t>
            </a:r>
          </a:p>
          <a:p>
            <a:pPr lvl="3"/>
            <a:r>
              <a:rPr lang="sk-SK"/>
              <a:t>Štvrtá úroveň</a:t>
            </a:r>
          </a:p>
          <a:p>
            <a:pPr lvl="4"/>
            <a:r>
              <a:rPr lang="sk-SK"/>
              <a:t>Piata úroveň</a:t>
            </a:r>
          </a:p>
        </p:txBody>
      </p:sp>
      <p:sp>
        <p:nvSpPr>
          <p:cNvPr id="6" name="Zástupný objekt pre pätu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sk-SK"/>
          </a:p>
        </p:txBody>
      </p:sp>
      <p:sp>
        <p:nvSpPr>
          <p:cNvPr id="7" name="Zástupný objekt pre číslo snímky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811A45-2086-491C-934D-46DED261DB42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28869897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objekt pre obrázok snímky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objekt pre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4" name="Zástupný objekt pre číslo snímky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811A45-2086-491C-934D-46DED261DB42}" type="slidenum">
              <a:rPr lang="sk-SK" smtClean="0"/>
              <a:t>1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2200394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á snímka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sk-SK"/>
              <a:t>Kliknutím upravte štýl predlohy nadpisu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sk-SK"/>
              <a:t>Kliknutím upravte štýl predlohy podnadpisu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C36F423B-C9C1-4652-A59A-8D75A21D26AA}" type="datetimeFigureOut">
              <a:rPr lang="sk-SK" smtClean="0"/>
              <a:t>11. 12. 2020</a:t>
            </a:fld>
            <a:endParaRPr lang="sk-S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sk-S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36AC0A85-A078-4E89-9507-84398AA4F6BA}" type="slidenum">
              <a:rPr lang="sk-SK" smtClean="0"/>
              <a:t>‹#›</a:t>
            </a:fld>
            <a:endParaRPr lang="sk-SK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924518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/>
              <a:t>Kliknutím upravte štýl predlohy nadpisu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sk-SK"/>
              <a:t>Kliknite sem a upravte štýly predlohy textu</a:t>
            </a:r>
          </a:p>
          <a:p>
            <a:pPr lvl="1"/>
            <a:r>
              <a:rPr lang="sk-SK"/>
              <a:t>Druhá úroveň</a:t>
            </a:r>
          </a:p>
          <a:p>
            <a:pPr lvl="2"/>
            <a:r>
              <a:rPr lang="sk-SK"/>
              <a:t>Tretia úroveň</a:t>
            </a:r>
          </a:p>
          <a:p>
            <a:pPr lvl="3"/>
            <a:r>
              <a:rPr lang="sk-SK"/>
              <a:t>Štvrtá úroveň</a:t>
            </a:r>
          </a:p>
          <a:p>
            <a:pPr lvl="4"/>
            <a:r>
              <a:rPr lang="sk-SK"/>
              <a:t>Piata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6F423B-C9C1-4652-A59A-8D75A21D26AA}" type="datetimeFigureOut">
              <a:rPr lang="sk-SK" smtClean="0"/>
              <a:t>11. 12. 2020</a:t>
            </a:fld>
            <a:endParaRPr lang="sk-S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C0A85-A078-4E89-9507-84398AA4F6BA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2993932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Hlavička sekci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sk-SK"/>
              <a:t>Kliknutím upravte štýl predlohy nadpisu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sk-SK"/>
              <a:t>Kliknite sem a upravte štýly predlohy textu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C36F423B-C9C1-4652-A59A-8D75A21D26AA}" type="datetimeFigureOut">
              <a:rPr lang="sk-SK" smtClean="0"/>
              <a:t>11. 12. 2020</a:t>
            </a:fld>
            <a:endParaRPr lang="sk-S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sk-S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36AC0A85-A078-4E89-9507-84398AA4F6BA}" type="slidenum">
              <a:rPr lang="sk-SK" smtClean="0"/>
              <a:t>‹#›</a:t>
            </a:fld>
            <a:endParaRPr lang="sk-SK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36788773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/>
              <a:t>Kliknutím upravte štýl predlohy nadpisu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sk-SK"/>
              <a:t>Kliknite sem a upravte štýly predlohy textu</a:t>
            </a:r>
          </a:p>
          <a:p>
            <a:pPr lvl="1"/>
            <a:r>
              <a:rPr lang="sk-SK"/>
              <a:t>Druhá úroveň</a:t>
            </a:r>
          </a:p>
          <a:p>
            <a:pPr lvl="2"/>
            <a:r>
              <a:rPr lang="sk-SK"/>
              <a:t>Tretia úroveň</a:t>
            </a:r>
          </a:p>
          <a:p>
            <a:pPr lvl="3"/>
            <a:r>
              <a:rPr lang="sk-SK"/>
              <a:t>Štvrtá úroveň</a:t>
            </a:r>
          </a:p>
          <a:p>
            <a:pPr lvl="4"/>
            <a:r>
              <a:rPr lang="sk-SK"/>
              <a:t>Piata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sk-SK"/>
              <a:t>Kliknite sem a upravte štýly predlohy textu</a:t>
            </a:r>
          </a:p>
          <a:p>
            <a:pPr lvl="1"/>
            <a:r>
              <a:rPr lang="sk-SK"/>
              <a:t>Druhá úroveň</a:t>
            </a:r>
          </a:p>
          <a:p>
            <a:pPr lvl="2"/>
            <a:r>
              <a:rPr lang="sk-SK"/>
              <a:t>Tretia úroveň</a:t>
            </a:r>
          </a:p>
          <a:p>
            <a:pPr lvl="3"/>
            <a:r>
              <a:rPr lang="sk-SK"/>
              <a:t>Štvrtá úroveň</a:t>
            </a:r>
          </a:p>
          <a:p>
            <a:pPr lvl="4"/>
            <a:r>
              <a:rPr lang="sk-SK"/>
              <a:t>Piata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6F423B-C9C1-4652-A59A-8D75A21D26AA}" type="datetimeFigureOut">
              <a:rPr lang="sk-SK" smtClean="0"/>
              <a:t>11. 12. 2020</a:t>
            </a:fld>
            <a:endParaRPr lang="sk-SK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C0A85-A078-4E89-9507-84398AA4F6BA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3592650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an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sk-SK"/>
              <a:t>Kliknutím upravte štýl predlohy nadpisu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k-SK"/>
              <a:t>Kliknite sem a upravte štýly predlohy textu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sk-SK"/>
              <a:t>Kliknite sem a upravte štýly predlohy textu</a:t>
            </a:r>
          </a:p>
          <a:p>
            <a:pPr lvl="1"/>
            <a:r>
              <a:rPr lang="sk-SK"/>
              <a:t>Druhá úroveň</a:t>
            </a:r>
          </a:p>
          <a:p>
            <a:pPr lvl="2"/>
            <a:r>
              <a:rPr lang="sk-SK"/>
              <a:t>Tretia úroveň</a:t>
            </a:r>
          </a:p>
          <a:p>
            <a:pPr lvl="3"/>
            <a:r>
              <a:rPr lang="sk-SK"/>
              <a:t>Štvrtá úroveň</a:t>
            </a:r>
          </a:p>
          <a:p>
            <a:pPr lvl="4"/>
            <a:r>
              <a:rPr lang="sk-SK"/>
              <a:t>Piata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k-SK"/>
              <a:t>Kliknite sem a upravte štýly predlohy textu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sk-SK"/>
              <a:t>Kliknite sem a upravte štýly predlohy textu</a:t>
            </a:r>
          </a:p>
          <a:p>
            <a:pPr lvl="1"/>
            <a:r>
              <a:rPr lang="sk-SK"/>
              <a:t>Druhá úroveň</a:t>
            </a:r>
          </a:p>
          <a:p>
            <a:pPr lvl="2"/>
            <a:r>
              <a:rPr lang="sk-SK"/>
              <a:t>Tretia úroveň</a:t>
            </a:r>
          </a:p>
          <a:p>
            <a:pPr lvl="3"/>
            <a:r>
              <a:rPr lang="sk-SK"/>
              <a:t>Štvrtá úroveň</a:t>
            </a:r>
          </a:p>
          <a:p>
            <a:pPr lvl="4"/>
            <a:r>
              <a:rPr lang="sk-SK"/>
              <a:t>Piata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6F423B-C9C1-4652-A59A-8D75A21D26AA}" type="datetimeFigureOut">
              <a:rPr lang="sk-SK" smtClean="0"/>
              <a:t>11. 12. 2020</a:t>
            </a:fld>
            <a:endParaRPr lang="sk-SK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C0A85-A078-4E89-9507-84398AA4F6BA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4059932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Len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/>
              <a:t>Kliknutím upravte štýl predlohy nadpisu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6F423B-C9C1-4652-A59A-8D75A21D26AA}" type="datetimeFigureOut">
              <a:rPr lang="sk-SK" smtClean="0"/>
              <a:t>11. 12. 2020</a:t>
            </a:fld>
            <a:endParaRPr lang="sk-SK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C0A85-A078-4E89-9507-84398AA4F6BA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4106793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6F423B-C9C1-4652-A59A-8D75A21D26AA}" type="datetimeFigureOut">
              <a:rPr lang="sk-SK" smtClean="0"/>
              <a:t>11. 12. 2020</a:t>
            </a:fld>
            <a:endParaRPr lang="sk-SK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C0A85-A078-4E89-9507-84398AA4F6BA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2122458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po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sk-SK"/>
              <a:t>Kliknutím upravte štýl predlohy nadpisu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sk-SK"/>
              <a:t>Kliknite sem a upravte štýly predlohy textu</a:t>
            </a:r>
          </a:p>
          <a:p>
            <a:pPr lvl="1"/>
            <a:r>
              <a:rPr lang="sk-SK"/>
              <a:t>Druhá úroveň</a:t>
            </a:r>
          </a:p>
          <a:p>
            <a:pPr lvl="2"/>
            <a:r>
              <a:rPr lang="sk-SK"/>
              <a:t>Tretia úroveň</a:t>
            </a:r>
          </a:p>
          <a:p>
            <a:pPr lvl="3"/>
            <a:r>
              <a:rPr lang="sk-SK"/>
              <a:t>Štvrtá úroveň</a:t>
            </a:r>
          </a:p>
          <a:p>
            <a:pPr lvl="4"/>
            <a:r>
              <a:rPr lang="sk-SK"/>
              <a:t>Piata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sk-SK"/>
              <a:t>Kliknite sem a upravte štýly predlohy textu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C36F423B-C9C1-4652-A59A-8D75A21D26AA}" type="datetimeFigureOut">
              <a:rPr lang="sk-SK" smtClean="0"/>
              <a:t>11. 12. 2020</a:t>
            </a:fld>
            <a:endParaRPr lang="sk-SK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sk-SK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36AC0A85-A078-4E89-9507-84398AA4F6BA}" type="slidenum">
              <a:rPr lang="sk-SK" smtClean="0"/>
              <a:t>‹#›</a:t>
            </a:fld>
            <a:endParaRPr lang="sk-SK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3105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ok s po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sk-SK"/>
              <a:t>Kliknutím na ikonu pridáte obrázok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sk-SK"/>
              <a:t>Kliknutím upravte štýl predlohy nadpisu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sk-SK"/>
              <a:t>Kliknite sem a upravte štýly predlohy textu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C36F423B-C9C1-4652-A59A-8D75A21D26AA}" type="datetimeFigureOut">
              <a:rPr lang="sk-SK" smtClean="0"/>
              <a:t>11. 12. 2020</a:t>
            </a:fld>
            <a:endParaRPr lang="sk-SK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sk-SK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36AC0A85-A078-4E89-9507-84398AA4F6BA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24239073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z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/>
              <a:t>Kliknutím upravte štýl predlohy nadpisu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sk-SK"/>
              <a:t>Kliknite sem a upravte štýly predlohy textu</a:t>
            </a:r>
          </a:p>
          <a:p>
            <a:pPr lvl="1"/>
            <a:r>
              <a:rPr lang="sk-SK"/>
              <a:t>Druhá úroveň</a:t>
            </a:r>
          </a:p>
          <a:p>
            <a:pPr lvl="2"/>
            <a:r>
              <a:rPr lang="sk-SK"/>
              <a:t>Tretia úroveň</a:t>
            </a:r>
          </a:p>
          <a:p>
            <a:pPr lvl="3"/>
            <a:r>
              <a:rPr lang="sk-SK"/>
              <a:t>Štvrtá úroveň</a:t>
            </a:r>
          </a:p>
          <a:p>
            <a:pPr lvl="4"/>
            <a:r>
              <a:rPr lang="sk-SK"/>
              <a:t>Piata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6F423B-C9C1-4652-A59A-8D75A21D26AA}" type="datetimeFigureOut">
              <a:rPr lang="sk-SK" smtClean="0"/>
              <a:t>11. 12. 2020</a:t>
            </a:fld>
            <a:endParaRPr lang="sk-S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C0A85-A078-4E89-9507-84398AA4F6BA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3429960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Z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sk-SK"/>
              <a:t>Kliknutím upravte štýl predlohy nadpisu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sk-SK"/>
              <a:t>Kliknite sem a upravte štýly predlohy textu</a:t>
            </a:r>
          </a:p>
          <a:p>
            <a:pPr lvl="1"/>
            <a:r>
              <a:rPr lang="sk-SK"/>
              <a:t>Druhá úroveň</a:t>
            </a:r>
          </a:p>
          <a:p>
            <a:pPr lvl="2"/>
            <a:r>
              <a:rPr lang="sk-SK"/>
              <a:t>Tretia úroveň</a:t>
            </a:r>
          </a:p>
          <a:p>
            <a:pPr lvl="3"/>
            <a:r>
              <a:rPr lang="sk-SK"/>
              <a:t>Štvrtá úroveň</a:t>
            </a:r>
          </a:p>
          <a:p>
            <a:pPr lvl="4"/>
            <a:r>
              <a:rPr lang="sk-SK"/>
              <a:t>Piata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6F423B-C9C1-4652-A59A-8D75A21D26AA}" type="datetimeFigureOut">
              <a:rPr lang="sk-SK" smtClean="0"/>
              <a:t>11. 12. 2020</a:t>
            </a:fld>
            <a:endParaRPr lang="sk-S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C0A85-A078-4E89-9507-84398AA4F6BA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3841462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sk-SK"/>
              <a:t>Kliknutím upravte štýl predlohy nadpisu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sk-SK"/>
              <a:t>Kliknite sem a upravte štýly predlohy textu</a:t>
            </a:r>
          </a:p>
          <a:p>
            <a:pPr lvl="1"/>
            <a:r>
              <a:rPr lang="sk-SK"/>
              <a:t>Druhá úroveň</a:t>
            </a:r>
          </a:p>
          <a:p>
            <a:pPr lvl="2"/>
            <a:r>
              <a:rPr lang="sk-SK"/>
              <a:t>Tretia úroveň</a:t>
            </a:r>
          </a:p>
          <a:p>
            <a:pPr lvl="3"/>
            <a:r>
              <a:rPr lang="sk-SK"/>
              <a:t>Štvrtá úroveň</a:t>
            </a:r>
          </a:p>
          <a:p>
            <a:pPr lvl="4"/>
            <a:r>
              <a:rPr lang="sk-SK"/>
              <a:t>Piata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C36F423B-C9C1-4652-A59A-8D75A21D26AA}" type="datetimeFigureOut">
              <a:rPr lang="sk-SK" smtClean="0"/>
              <a:t>11. 12. 2020</a:t>
            </a:fld>
            <a:endParaRPr lang="sk-S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sk-S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36AC0A85-A078-4E89-9507-84398AA4F6BA}" type="slidenum">
              <a:rPr lang="sk-SK" smtClean="0"/>
              <a:t>‹#›</a:t>
            </a:fld>
            <a:endParaRPr lang="sk-SK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3603924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g"/><Relationship Id="rId5" Type="http://schemas.openxmlformats.org/officeDocument/2006/relationships/image" Target="../media/image6.jpg"/><Relationship Id="rId4" Type="http://schemas.openxmlformats.org/officeDocument/2006/relationships/image" Target="../media/image5.jp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microsoft.com/office/2007/relationships/hdphoto" Target="../media/hdphoto1.wdp"/><Relationship Id="rId7" Type="http://schemas.openxmlformats.org/officeDocument/2006/relationships/image" Target="../media/image11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microsoft.com/office/2007/relationships/hdphoto" Target="../media/hdphoto2.wdp"/><Relationship Id="rId5" Type="http://schemas.openxmlformats.org/officeDocument/2006/relationships/image" Target="../media/image10.png"/><Relationship Id="rId10" Type="http://schemas.microsoft.com/office/2007/relationships/hdphoto" Target="../media/hdphoto4.wdp"/><Relationship Id="rId4" Type="http://schemas.openxmlformats.org/officeDocument/2006/relationships/image" Target="../media/image9.jpg"/><Relationship Id="rId9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jpeg"/><Relationship Id="rId4" Type="http://schemas.openxmlformats.org/officeDocument/2006/relationships/image" Target="../media/image20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4.jpg"/><Relationship Id="rId5" Type="http://schemas.openxmlformats.org/officeDocument/2006/relationships/image" Target="../media/image23.jpg"/><Relationship Id="rId4" Type="http://schemas.openxmlformats.org/officeDocument/2006/relationships/image" Target="../media/image22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jpg"/><Relationship Id="rId5" Type="http://schemas.openxmlformats.org/officeDocument/2006/relationships/image" Target="../media/image31.jpg"/><Relationship Id="rId4" Type="http://schemas.openxmlformats.org/officeDocument/2006/relationships/image" Target="../media/image30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7" Type="http://schemas.microsoft.com/office/2007/relationships/hdphoto" Target="../media/hdphoto5.wdp"/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png"/><Relationship Id="rId5" Type="http://schemas.openxmlformats.org/officeDocument/2006/relationships/image" Target="../media/image36.jpg"/><Relationship Id="rId4" Type="http://schemas.openxmlformats.org/officeDocument/2006/relationships/image" Target="../media/image35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5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jp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49.jpg"/><Relationship Id="rId5" Type="http://schemas.openxmlformats.org/officeDocument/2006/relationships/image" Target="../media/image48.jpg"/><Relationship Id="rId10" Type="http://schemas.openxmlformats.org/officeDocument/2006/relationships/image" Target="../media/image52.jpg"/><Relationship Id="rId4" Type="http://schemas.openxmlformats.org/officeDocument/2006/relationships/image" Target="../media/image47.jpg"/><Relationship Id="rId9" Type="http://schemas.openxmlformats.org/officeDocument/2006/relationships/image" Target="../media/image51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image" Target="../media/image53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6.jpg"/><Relationship Id="rId4" Type="http://schemas.openxmlformats.org/officeDocument/2006/relationships/image" Target="../media/image55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g"/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34A46215-5D06-4A0B-8402-0D8363C391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90502" y="3008537"/>
            <a:ext cx="5610995" cy="1617891"/>
          </a:xfrm>
        </p:spPr>
        <p:txBody>
          <a:bodyPr/>
          <a:lstStyle/>
          <a:p>
            <a:r>
              <a:rPr lang="sk-SK" dirty="0"/>
              <a:t>Zhodnotenie roka</a:t>
            </a:r>
          </a:p>
        </p:txBody>
      </p:sp>
      <p:sp>
        <p:nvSpPr>
          <p:cNvPr id="4" name="Obdĺžnik 3">
            <a:extLst>
              <a:ext uri="{FF2B5EF4-FFF2-40B4-BE49-F238E27FC236}">
                <a16:creationId xmlns:a16="http://schemas.microsoft.com/office/drawing/2014/main" id="{FF71AD1A-549A-4E80-9F68-DBDD4EECB8AD}"/>
              </a:ext>
            </a:extLst>
          </p:cNvPr>
          <p:cNvSpPr/>
          <p:nvPr/>
        </p:nvSpPr>
        <p:spPr>
          <a:xfrm>
            <a:off x="4215096" y="4295777"/>
            <a:ext cx="3761808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sk-SK" sz="120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2020</a:t>
            </a:r>
          </a:p>
        </p:txBody>
      </p:sp>
      <p:pic>
        <p:nvPicPr>
          <p:cNvPr id="5" name="Obrázok 4" descr="Obrázok, na ktorom je text, sneh, obloha, vonkajšie&#10;&#10;Automaticky generovaný popis">
            <a:extLst>
              <a:ext uri="{FF2B5EF4-FFF2-40B4-BE49-F238E27FC236}">
                <a16:creationId xmlns:a16="http://schemas.microsoft.com/office/drawing/2014/main" id="{14C61569-AE83-48F1-A27D-FDE93C8702A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1445" y="173513"/>
            <a:ext cx="10310325" cy="245336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1 časť">
            <a:hlinkClick r:id="" action="ppaction://media"/>
            <a:extLst>
              <a:ext uri="{FF2B5EF4-FFF2-40B4-BE49-F238E27FC236}">
                <a16:creationId xmlns:a16="http://schemas.microsoft.com/office/drawing/2014/main" id="{8384EA0B-5B82-4EC2-8637-69D5148A86A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95944" y="6156325"/>
            <a:ext cx="493260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16580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Tm="10541"/>
    </mc:Choice>
    <mc:Fallback>
      <p:transition advTm="105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4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>
                <p:cTn id="2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4" grpId="0"/>
    </p:bldLst>
  </p:timing>
  <p:extLst>
    <p:ext uri="{E180D4A7-C9FB-4DFB-919C-405C955672EB}">
      <p14:showEvtLst xmlns:p14="http://schemas.microsoft.com/office/powerpoint/2010/main">
        <p14:playEvt time="1010" objId="6"/>
      </p14:showEvtLst>
    </p:ext>
  </p:extLs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BAC69531-C8E6-48D2-9C49-6CC0123ADC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FEBRUÁR</a:t>
            </a:r>
          </a:p>
        </p:txBody>
      </p:sp>
      <p:pic>
        <p:nvPicPr>
          <p:cNvPr id="9" name="Zástupný objekt pre obsah 8">
            <a:extLst>
              <a:ext uri="{FF2B5EF4-FFF2-40B4-BE49-F238E27FC236}">
                <a16:creationId xmlns:a16="http://schemas.microsoft.com/office/drawing/2014/main" id="{7B03A620-3819-44D1-983E-29286487E51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3768" y="4282324"/>
            <a:ext cx="4792133" cy="229678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Obrázok 4" descr="Obrázok, na ktorom je vonkajšie, sneh, sledovať, budova&#10;&#10;Automaticky generovaný popis">
            <a:extLst>
              <a:ext uri="{FF2B5EF4-FFF2-40B4-BE49-F238E27FC236}">
                <a16:creationId xmlns:a16="http://schemas.microsoft.com/office/drawing/2014/main" id="{3357CFC8-09D8-47C9-8D49-C853F40F41E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5964" y="2999452"/>
            <a:ext cx="2695193" cy="359359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Obrázok 6" descr="Obrázok, na ktorom je vonkajšie, budova, sledovať, hora&#10;&#10;Automaticky generovaný popis">
            <a:extLst>
              <a:ext uri="{FF2B5EF4-FFF2-40B4-BE49-F238E27FC236}">
                <a16:creationId xmlns:a16="http://schemas.microsoft.com/office/drawing/2014/main" id="{7B6DF297-468A-4B7D-9EE3-0FE965D04B0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42126" y="2999453"/>
            <a:ext cx="2695194" cy="359359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7" name="Obrázok 16">
            <a:extLst>
              <a:ext uri="{FF2B5EF4-FFF2-40B4-BE49-F238E27FC236}">
                <a16:creationId xmlns:a16="http://schemas.microsoft.com/office/drawing/2014/main" id="{720366ED-C90C-4361-A21D-649D229F313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8115" y="382384"/>
            <a:ext cx="3803657" cy="240709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9" name="Obrázok 18">
            <a:extLst>
              <a:ext uri="{FF2B5EF4-FFF2-40B4-BE49-F238E27FC236}">
                <a16:creationId xmlns:a16="http://schemas.microsoft.com/office/drawing/2014/main" id="{5FB6A884-AB41-4C66-A1D0-F8ADC4CF205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42126" y="382384"/>
            <a:ext cx="2628229" cy="240709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2" name="Zástupný objekt pre obsah 2">
            <a:extLst>
              <a:ext uri="{FF2B5EF4-FFF2-40B4-BE49-F238E27FC236}">
                <a16:creationId xmlns:a16="http://schemas.microsoft.com/office/drawing/2014/main" id="{708B90D4-A198-45B4-AD4E-4FF64AB5C23D}"/>
              </a:ext>
            </a:extLst>
          </p:cNvPr>
          <p:cNvSpPr txBox="1">
            <a:spLocks/>
          </p:cNvSpPr>
          <p:nvPr/>
        </p:nvSpPr>
        <p:spPr>
          <a:xfrm>
            <a:off x="1251678" y="1418767"/>
            <a:ext cx="3448527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sk-SK" dirty="0"/>
              <a:t>3. stupeň povodňovej aktivity a mimoriadna situácia v obci</a:t>
            </a:r>
          </a:p>
          <a:p>
            <a:r>
              <a:rPr lang="sk-SK" dirty="0"/>
              <a:t>zničenie dočasného mostu v Lopušnej doline</a:t>
            </a:r>
          </a:p>
          <a:p>
            <a:endParaRPr lang="sk-SK" dirty="0"/>
          </a:p>
        </p:txBody>
      </p:sp>
    </p:spTree>
    <p:extLst>
      <p:ext uri="{BB962C8B-B14F-4D97-AF65-F5344CB8AC3E}">
        <p14:creationId xmlns:p14="http://schemas.microsoft.com/office/powerpoint/2010/main" val="17172592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 advTm="68212">
        <p14:reveal/>
      </p:transition>
    </mc:Choice>
    <mc:Fallback>
      <p:transition spd="slow" advTm="6821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4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4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8000"/>
                            </p:stCondLst>
                            <p:childTnLst>
                              <p:par>
                                <p:cTn id="18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4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2000"/>
                            </p:stCondLst>
                            <p:childTnLst>
                              <p:par>
                                <p:cTn id="22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4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6000"/>
                            </p:stCondLst>
                            <p:childTnLst>
                              <p:par>
                                <p:cTn id="26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4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0"/>
                            </p:stCondLst>
                            <p:childTnLst>
                              <p:par>
                                <p:cTn id="3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objekt pre obsah 2">
            <a:extLst>
              <a:ext uri="{FF2B5EF4-FFF2-40B4-BE49-F238E27FC236}">
                <a16:creationId xmlns:a16="http://schemas.microsoft.com/office/drawing/2014/main" id="{380039A8-B135-4095-A6A2-928B7AD9C4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4335" y="1718962"/>
            <a:ext cx="10053226" cy="544939"/>
          </a:xfrm>
        </p:spPr>
        <p:txBody>
          <a:bodyPr>
            <a:normAutofit/>
          </a:bodyPr>
          <a:lstStyle/>
          <a:p>
            <a:r>
              <a:rPr lang="sk-SK" dirty="0"/>
              <a:t>rekonštrukcia priestorov starej knižnice</a:t>
            </a:r>
          </a:p>
        </p:txBody>
      </p:sp>
      <p:pic>
        <p:nvPicPr>
          <p:cNvPr id="5" name="Obrázok 4">
            <a:extLst>
              <a:ext uri="{FF2B5EF4-FFF2-40B4-BE49-F238E27FC236}">
                <a16:creationId xmlns:a16="http://schemas.microsoft.com/office/drawing/2014/main" id="{BC357570-BFAD-4991-8D91-5334C04A89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32372" y="3571899"/>
            <a:ext cx="3077581" cy="276361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Obrázok 6">
            <a:extLst>
              <a:ext uri="{FF2B5EF4-FFF2-40B4-BE49-F238E27FC236}">
                <a16:creationId xmlns:a16="http://schemas.microsoft.com/office/drawing/2014/main" id="{3737DB3A-EC96-47A4-991F-0D56C265DBC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01721" y="152400"/>
            <a:ext cx="2557832" cy="286294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9" name="Obrázok 8">
            <a:extLst>
              <a:ext uri="{FF2B5EF4-FFF2-40B4-BE49-F238E27FC236}">
                <a16:creationId xmlns:a16="http://schemas.microsoft.com/office/drawing/2014/main" id="{CBDA2CFB-B39F-4BE2-BB9A-867A155DCE2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32371" y="152400"/>
            <a:ext cx="3077581" cy="286294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" name="Zástupný objekt pre obsah 4">
            <a:extLst>
              <a:ext uri="{FF2B5EF4-FFF2-40B4-BE49-F238E27FC236}">
                <a16:creationId xmlns:a16="http://schemas.microsoft.com/office/drawing/2014/main" id="{956DBBB1-620A-4D4C-BF1F-0BF4B6CB2D5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337783" y="4224526"/>
            <a:ext cx="2450593" cy="183794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" name="Obrázok 9">
            <a:extLst>
              <a:ext uri="{FF2B5EF4-FFF2-40B4-BE49-F238E27FC236}">
                <a16:creationId xmlns:a16="http://schemas.microsoft.com/office/drawing/2014/main" id="{D219CDE1-41D2-4049-A593-BC52D4AD66D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1935" y="3918204"/>
            <a:ext cx="3267456" cy="245059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1" name="Zástupný objekt pre obsah 2">
            <a:extLst>
              <a:ext uri="{FF2B5EF4-FFF2-40B4-BE49-F238E27FC236}">
                <a16:creationId xmlns:a16="http://schemas.microsoft.com/office/drawing/2014/main" id="{DA046D19-2731-48E6-83F2-EB87467332EA}"/>
              </a:ext>
            </a:extLst>
          </p:cNvPr>
          <p:cNvSpPr txBox="1">
            <a:spLocks/>
          </p:cNvSpPr>
          <p:nvPr/>
        </p:nvSpPr>
        <p:spPr>
          <a:xfrm>
            <a:off x="1284335" y="1196775"/>
            <a:ext cx="10053226" cy="5449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sk-SK" dirty="0"/>
              <a:t>dokončenie rekonštrukcie zasadačky</a:t>
            </a:r>
          </a:p>
        </p:txBody>
      </p:sp>
      <p:sp>
        <p:nvSpPr>
          <p:cNvPr id="12" name="Zástupný objekt pre obsah 2">
            <a:extLst>
              <a:ext uri="{FF2B5EF4-FFF2-40B4-BE49-F238E27FC236}">
                <a16:creationId xmlns:a16="http://schemas.microsoft.com/office/drawing/2014/main" id="{247B40D2-60CA-4DE9-9BDA-E09115529431}"/>
              </a:ext>
            </a:extLst>
          </p:cNvPr>
          <p:cNvSpPr txBox="1">
            <a:spLocks/>
          </p:cNvSpPr>
          <p:nvPr/>
        </p:nvSpPr>
        <p:spPr>
          <a:xfrm>
            <a:off x="1284335" y="2279247"/>
            <a:ext cx="10053226" cy="5449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sk-SK" dirty="0"/>
              <a:t>výmena radiátorov v priestoroch pošty</a:t>
            </a:r>
          </a:p>
        </p:txBody>
      </p:sp>
    </p:spTree>
    <p:extLst>
      <p:ext uri="{BB962C8B-B14F-4D97-AF65-F5344CB8AC3E}">
        <p14:creationId xmlns:p14="http://schemas.microsoft.com/office/powerpoint/2010/main" val="30749187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 advTm="12875">
        <p14:reveal/>
      </p:transition>
    </mc:Choice>
    <mc:Fallback>
      <p:transition spd="slow" advTm="1287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4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4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4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000"/>
                            </p:stCondLst>
                            <p:childTnLst>
                              <p:par>
                                <p:cTn id="2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4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6" dur="4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094336A4-6394-412B-9CC0-0ECB2A1857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FEBRUÁR</a:t>
            </a:r>
          </a:p>
        </p:txBody>
      </p:sp>
      <p:sp>
        <p:nvSpPr>
          <p:cNvPr id="3" name="Zástupný objekt pre obsah 2">
            <a:extLst>
              <a:ext uri="{FF2B5EF4-FFF2-40B4-BE49-F238E27FC236}">
                <a16:creationId xmlns:a16="http://schemas.microsoft.com/office/drawing/2014/main" id="{46B2842F-848C-48F3-B4E6-5B6B61BDE6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4986" y="3910155"/>
            <a:ext cx="10178322" cy="631370"/>
          </a:xfrm>
        </p:spPr>
        <p:txBody>
          <a:bodyPr/>
          <a:lstStyle/>
          <a:p>
            <a:r>
              <a:rPr lang="sk-SK" dirty="0"/>
              <a:t>II. ročník obecného plesu</a:t>
            </a:r>
          </a:p>
          <a:p>
            <a:endParaRPr lang="sk-SK" dirty="0"/>
          </a:p>
          <a:p>
            <a:endParaRPr lang="sk-SK" dirty="0"/>
          </a:p>
        </p:txBody>
      </p:sp>
      <p:pic>
        <p:nvPicPr>
          <p:cNvPr id="5" name="Obrázok 4" descr="Obrázok, na ktorom je osoba, vnútri, budova, víno&#10;&#10;Automaticky generovaný popis">
            <a:extLst>
              <a:ext uri="{FF2B5EF4-FFF2-40B4-BE49-F238E27FC236}">
                <a16:creationId xmlns:a16="http://schemas.microsoft.com/office/drawing/2014/main" id="{B20827C9-ABC7-4C13-B622-BDD700E0AE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33359" y="133948"/>
            <a:ext cx="3456030" cy="203785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Obrázok 6" descr="Obrázok, na ktorom je vnútri, osoba, muž, držiaci&#10;&#10;Automaticky generovaný popis">
            <a:extLst>
              <a:ext uri="{FF2B5EF4-FFF2-40B4-BE49-F238E27FC236}">
                <a16:creationId xmlns:a16="http://schemas.microsoft.com/office/drawing/2014/main" id="{0E0892EB-03AD-4EF4-A06F-31E639B16BF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7826" y="2218739"/>
            <a:ext cx="2792618" cy="196016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9" name="Obrázok 8" descr="Obrázok, na ktorom je vnútri, strop, osoba, obrovské&#10;&#10;Automaticky generovaný popis">
            <a:extLst>
              <a:ext uri="{FF2B5EF4-FFF2-40B4-BE49-F238E27FC236}">
                <a16:creationId xmlns:a16="http://schemas.microsoft.com/office/drawing/2014/main" id="{744116CC-5CE0-4938-AC5A-4EC895E483B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7826" y="133948"/>
            <a:ext cx="2792618" cy="203785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1" name="Obrázok 10" descr="Obrázok, na ktorom je hora, vonkajšie, ľudia, skupina&#10;&#10;Automaticky generovaný popis">
            <a:extLst>
              <a:ext uri="{FF2B5EF4-FFF2-40B4-BE49-F238E27FC236}">
                <a16:creationId xmlns:a16="http://schemas.microsoft.com/office/drawing/2014/main" id="{E1C8C75D-4373-43CA-80CB-B1AEDF6F05C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33359" y="2420240"/>
            <a:ext cx="2861576" cy="430381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3" name="Obrázok 12" descr="Obrázok, na ktorom je vonkajšie, osoba, budova, sneh&#10;&#10;Automaticky generovaný popis">
            <a:extLst>
              <a:ext uri="{FF2B5EF4-FFF2-40B4-BE49-F238E27FC236}">
                <a16:creationId xmlns:a16="http://schemas.microsoft.com/office/drawing/2014/main" id="{E4EC08CE-BA9B-4D1F-AF92-2DFD4AD77FA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76162" y="4513758"/>
            <a:ext cx="3324282" cy="221029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0" name="Zástupný objekt pre obsah 2">
            <a:extLst>
              <a:ext uri="{FF2B5EF4-FFF2-40B4-BE49-F238E27FC236}">
                <a16:creationId xmlns:a16="http://schemas.microsoft.com/office/drawing/2014/main" id="{D8CE9E74-9CF3-4D18-AAFB-CFE2EE370C8C}"/>
              </a:ext>
            </a:extLst>
          </p:cNvPr>
          <p:cNvSpPr txBox="1">
            <a:spLocks/>
          </p:cNvSpPr>
          <p:nvPr/>
        </p:nvSpPr>
        <p:spPr>
          <a:xfrm>
            <a:off x="1174986" y="2334410"/>
            <a:ext cx="10178322" cy="63137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sk-SK" dirty="0"/>
              <a:t>detské lyžiarske preteky</a:t>
            </a:r>
          </a:p>
          <a:p>
            <a:endParaRPr lang="sk-SK" dirty="0"/>
          </a:p>
          <a:p>
            <a:endParaRPr lang="sk-SK" dirty="0"/>
          </a:p>
        </p:txBody>
      </p:sp>
    </p:spTree>
    <p:extLst>
      <p:ext uri="{BB962C8B-B14F-4D97-AF65-F5344CB8AC3E}">
        <p14:creationId xmlns:p14="http://schemas.microsoft.com/office/powerpoint/2010/main" val="19062294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 advTm="27184">
        <p14:reveal/>
      </p:transition>
    </mc:Choice>
    <mc:Fallback>
      <p:transition spd="slow" advTm="2718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4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4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0" dur="4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4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6" dur="4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19FCAF28-636A-48E1-AEA7-A329641DF7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MAREC</a:t>
            </a:r>
          </a:p>
        </p:txBody>
      </p:sp>
      <p:sp>
        <p:nvSpPr>
          <p:cNvPr id="3" name="Zástupný objekt pre obsah 2">
            <a:extLst>
              <a:ext uri="{FF2B5EF4-FFF2-40B4-BE49-F238E27FC236}">
                <a16:creationId xmlns:a16="http://schemas.microsoft.com/office/drawing/2014/main" id="{85E1A9D8-7048-44BD-87B2-FA27E756FA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4437" y="1269399"/>
            <a:ext cx="4923211" cy="1492132"/>
          </a:xfrm>
        </p:spPr>
        <p:txBody>
          <a:bodyPr>
            <a:normAutofit/>
          </a:bodyPr>
          <a:lstStyle/>
          <a:p>
            <a:r>
              <a:rPr lang="sk-SK" dirty="0"/>
              <a:t>10. marec – bol vyhlásený núdzový stav</a:t>
            </a:r>
          </a:p>
          <a:p>
            <a:r>
              <a:rPr lang="sk-SK" dirty="0"/>
              <a:t>šitie rúšok</a:t>
            </a:r>
          </a:p>
          <a:p>
            <a:r>
              <a:rPr lang="sk-SK" dirty="0"/>
              <a:t>dezinfekcia verejných priestorov</a:t>
            </a:r>
          </a:p>
          <a:p>
            <a:endParaRPr lang="sk-SK" dirty="0"/>
          </a:p>
        </p:txBody>
      </p:sp>
      <p:pic>
        <p:nvPicPr>
          <p:cNvPr id="7" name="Obrázok 6" descr="Obrázok, na ktorom je trávnik, vonkajšie, zaparkovaný, pole&#10;&#10;Automaticky generovaný popis">
            <a:extLst>
              <a:ext uri="{FF2B5EF4-FFF2-40B4-BE49-F238E27FC236}">
                <a16:creationId xmlns:a16="http://schemas.microsoft.com/office/drawing/2014/main" id="{5400AF1D-D3E5-4E5B-B04D-28DF4E9C68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09852" y="3887582"/>
            <a:ext cx="3516056" cy="263704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Obrázok 5">
            <a:extLst>
              <a:ext uri="{FF2B5EF4-FFF2-40B4-BE49-F238E27FC236}">
                <a16:creationId xmlns:a16="http://schemas.microsoft.com/office/drawing/2014/main" id="{948AD7EB-3795-4292-9DEE-C8667BDEC78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0227" y="3887583"/>
            <a:ext cx="1977781" cy="263704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1" name="Obrázok 10">
            <a:extLst>
              <a:ext uri="{FF2B5EF4-FFF2-40B4-BE49-F238E27FC236}">
                <a16:creationId xmlns:a16="http://schemas.microsoft.com/office/drawing/2014/main" id="{A98D54F3-965F-461C-998F-D988DEBF4EE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0039" y="3887582"/>
            <a:ext cx="1977782" cy="263704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" name="Obrázok 9">
            <a:extLst>
              <a:ext uri="{FF2B5EF4-FFF2-40B4-BE49-F238E27FC236}">
                <a16:creationId xmlns:a16="http://schemas.microsoft.com/office/drawing/2014/main" id="{93F42514-EA82-4BD6-8ABE-4FBB447088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8728" y="505753"/>
            <a:ext cx="4025900" cy="301942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8" name="Zástupný objekt pre obsah 2">
            <a:extLst>
              <a:ext uri="{FF2B5EF4-FFF2-40B4-BE49-F238E27FC236}">
                <a16:creationId xmlns:a16="http://schemas.microsoft.com/office/drawing/2014/main" id="{AFCD37C5-807A-4510-8712-DB15A7E3AA8B}"/>
              </a:ext>
            </a:extLst>
          </p:cNvPr>
          <p:cNvSpPr txBox="1">
            <a:spLocks/>
          </p:cNvSpPr>
          <p:nvPr/>
        </p:nvSpPr>
        <p:spPr>
          <a:xfrm>
            <a:off x="1251678" y="2424565"/>
            <a:ext cx="4923211" cy="9129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sk-SK" dirty="0"/>
          </a:p>
          <a:p>
            <a:r>
              <a:rPr lang="sk-SK" dirty="0"/>
              <a:t>zakúpenie malotraktora </a:t>
            </a:r>
            <a:r>
              <a:rPr lang="sk-SK" dirty="0" err="1"/>
              <a:t>Farmtrac</a:t>
            </a:r>
            <a:r>
              <a:rPr lang="sk-SK" dirty="0"/>
              <a:t> 30 4WD </a:t>
            </a:r>
          </a:p>
          <a:p>
            <a:endParaRPr lang="sk-SK" dirty="0"/>
          </a:p>
        </p:txBody>
      </p:sp>
    </p:spTree>
    <p:extLst>
      <p:ext uri="{BB962C8B-B14F-4D97-AF65-F5344CB8AC3E}">
        <p14:creationId xmlns:p14="http://schemas.microsoft.com/office/powerpoint/2010/main" val="30177891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 advTm="57873">
        <p14:reveal/>
      </p:transition>
    </mc:Choice>
    <mc:Fallback>
      <p:transition spd="slow" advTm="5787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3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0" dur="4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1000"/>
                            </p:stCondLst>
                            <p:childTnLst>
                              <p:par>
                                <p:cTn id="3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9" dur="4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4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5" dur="4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2CA39DAB-ABAC-4CBE-B313-81320A0EE9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APRÍL</a:t>
            </a:r>
          </a:p>
        </p:txBody>
      </p:sp>
      <p:pic>
        <p:nvPicPr>
          <p:cNvPr id="5" name="Zástupný objekt pre obsah 4">
            <a:extLst>
              <a:ext uri="{FF2B5EF4-FFF2-40B4-BE49-F238E27FC236}">
                <a16:creationId xmlns:a16="http://schemas.microsoft.com/office/drawing/2014/main" id="{49FA6E8E-5680-4347-A375-D740F01E8D2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9475" y="3693554"/>
            <a:ext cx="5867399" cy="285608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9" name="Obrázok 8">
            <a:extLst>
              <a:ext uri="{FF2B5EF4-FFF2-40B4-BE49-F238E27FC236}">
                <a16:creationId xmlns:a16="http://schemas.microsoft.com/office/drawing/2014/main" id="{B7461E05-DFBE-4F2B-81FD-C77432E49A5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58793" y="206829"/>
            <a:ext cx="2012871" cy="314597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1" name="Obrázok 10">
            <a:extLst>
              <a:ext uri="{FF2B5EF4-FFF2-40B4-BE49-F238E27FC236}">
                <a16:creationId xmlns:a16="http://schemas.microsoft.com/office/drawing/2014/main" id="{0C16ADB8-259A-45F6-BA47-7343055481C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9475" y="185651"/>
            <a:ext cx="3640982" cy="314597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7" name="Zástupný objekt pre obsah 2">
            <a:extLst>
              <a:ext uri="{FF2B5EF4-FFF2-40B4-BE49-F238E27FC236}">
                <a16:creationId xmlns:a16="http://schemas.microsoft.com/office/drawing/2014/main" id="{07B921F3-3CCF-4C50-B710-2568A66E95B5}"/>
              </a:ext>
            </a:extLst>
          </p:cNvPr>
          <p:cNvSpPr txBox="1">
            <a:spLocks/>
          </p:cNvSpPr>
          <p:nvPr/>
        </p:nvSpPr>
        <p:spPr>
          <a:xfrm>
            <a:off x="1251678" y="1843087"/>
            <a:ext cx="4923211" cy="13414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sk-SK" dirty="0"/>
              <a:t>čistenie koryta rieky Mlynica</a:t>
            </a:r>
          </a:p>
          <a:p>
            <a:endParaRPr lang="sk-SK" dirty="0"/>
          </a:p>
          <a:p>
            <a:endParaRPr lang="sk-SK" dirty="0"/>
          </a:p>
          <a:p>
            <a:pPr marL="0" indent="0">
              <a:buNone/>
            </a:pPr>
            <a:endParaRPr lang="sk-SK" dirty="0"/>
          </a:p>
          <a:p>
            <a:pPr marL="0" indent="0">
              <a:buNone/>
            </a:pPr>
            <a:endParaRPr lang="sk-SK" dirty="0"/>
          </a:p>
          <a:p>
            <a:pPr marL="0" indent="0">
              <a:buNone/>
            </a:pPr>
            <a:endParaRPr lang="sk-SK" dirty="0"/>
          </a:p>
          <a:p>
            <a:pPr marL="0" indent="0">
              <a:buNone/>
            </a:pPr>
            <a:endParaRPr lang="sk-SK" dirty="0"/>
          </a:p>
        </p:txBody>
      </p:sp>
      <p:pic>
        <p:nvPicPr>
          <p:cNvPr id="3" name="2 cast">
            <a:hlinkClick r:id="" action="ppaction://media"/>
            <a:extLst>
              <a:ext uri="{FF2B5EF4-FFF2-40B4-BE49-F238E27FC236}">
                <a16:creationId xmlns:a16="http://schemas.microsoft.com/office/drawing/2014/main" id="{D291ACB9-C1B5-46F1-B04F-B335EFEA56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326571" y="6305960"/>
            <a:ext cx="395288" cy="487363"/>
          </a:xfrm>
          <a:prstGeom prst="rect">
            <a:avLst/>
          </a:prstGeom>
        </p:spPr>
      </p:pic>
      <p:sp>
        <p:nvSpPr>
          <p:cNvPr id="8" name="Zástupný objekt pre obsah 2">
            <a:extLst>
              <a:ext uri="{FF2B5EF4-FFF2-40B4-BE49-F238E27FC236}">
                <a16:creationId xmlns:a16="http://schemas.microsoft.com/office/drawing/2014/main" id="{7C04FC7C-F67A-4DFE-B99E-2D439A330D66}"/>
              </a:ext>
            </a:extLst>
          </p:cNvPr>
          <p:cNvSpPr txBox="1">
            <a:spLocks/>
          </p:cNvSpPr>
          <p:nvPr/>
        </p:nvSpPr>
        <p:spPr>
          <a:xfrm>
            <a:off x="1251678" y="3761790"/>
            <a:ext cx="4923211" cy="13414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sk-SK" dirty="0"/>
              <a:t>brigáda klubu dôchodcov pri Háji</a:t>
            </a:r>
          </a:p>
        </p:txBody>
      </p:sp>
    </p:spTree>
    <p:extLst>
      <p:ext uri="{BB962C8B-B14F-4D97-AF65-F5344CB8AC3E}">
        <p14:creationId xmlns:p14="http://schemas.microsoft.com/office/powerpoint/2010/main" val="17983465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 advTm="23341">
        <p14:reveal/>
      </p:transition>
    </mc:Choice>
    <mc:Fallback>
      <p:transition spd="slow" advTm="2334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4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4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4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>
                <p:cTn id="3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2" grpId="0"/>
      <p:bldP spid="7" grpId="0"/>
      <p:bldP spid="8" grpId="0"/>
    </p:bldLst>
  </p:timing>
  <p:extLst>
    <p:ext uri="{E180D4A7-C9FB-4DFB-919C-405C955672EB}">
      <p14:showEvtLst xmlns:p14="http://schemas.microsoft.com/office/powerpoint/2010/main">
        <p14:playEvt time="0" objId="3"/>
      </p14:showEvtLst>
    </p:ext>
  </p:extLs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objekt pre obsah 4">
            <a:extLst>
              <a:ext uri="{FF2B5EF4-FFF2-40B4-BE49-F238E27FC236}">
                <a16:creationId xmlns:a16="http://schemas.microsoft.com/office/drawing/2014/main" id="{664111AC-4CB9-416C-AF2F-21B0EEAF2F7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9812" y="88470"/>
            <a:ext cx="3061895" cy="408252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9" name="Obrázok 8">
            <a:extLst>
              <a:ext uri="{FF2B5EF4-FFF2-40B4-BE49-F238E27FC236}">
                <a16:creationId xmlns:a16="http://schemas.microsoft.com/office/drawing/2014/main" id="{6BCBB68C-4EAE-453E-9414-C98270B55F8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857789" y="598786"/>
            <a:ext cx="4082527" cy="306189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3" name="Obrázok 12">
            <a:extLst>
              <a:ext uri="{FF2B5EF4-FFF2-40B4-BE49-F238E27FC236}">
                <a16:creationId xmlns:a16="http://schemas.microsoft.com/office/drawing/2014/main" id="{0CDE768E-5F8C-45FF-8A72-70A827560BE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6446" y="3873970"/>
            <a:ext cx="3836968" cy="289556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6" name="Zástupný objekt pre obsah 2">
            <a:extLst>
              <a:ext uri="{FF2B5EF4-FFF2-40B4-BE49-F238E27FC236}">
                <a16:creationId xmlns:a16="http://schemas.microsoft.com/office/drawing/2014/main" id="{E02C1DE1-50F0-4F5F-A902-D774DCD48663}"/>
              </a:ext>
            </a:extLst>
          </p:cNvPr>
          <p:cNvSpPr txBox="1">
            <a:spLocks/>
          </p:cNvSpPr>
          <p:nvPr/>
        </p:nvSpPr>
        <p:spPr>
          <a:xfrm>
            <a:off x="1251678" y="1301676"/>
            <a:ext cx="4923211" cy="301942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sk-SK" dirty="0"/>
              <a:t>dokončenie zastávok</a:t>
            </a:r>
          </a:p>
          <a:p>
            <a:r>
              <a:rPr lang="sk-SK" dirty="0"/>
              <a:t>terénne úpravy a výsadba zelene</a:t>
            </a:r>
          </a:p>
        </p:txBody>
      </p:sp>
    </p:spTree>
    <p:extLst>
      <p:ext uri="{BB962C8B-B14F-4D97-AF65-F5344CB8AC3E}">
        <p14:creationId xmlns:p14="http://schemas.microsoft.com/office/powerpoint/2010/main" val="29393868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 advTm="7185">
        <p14:reveal/>
      </p:transition>
    </mc:Choice>
    <mc:Fallback>
      <p:transition spd="slow" advTm="718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4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4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4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A487E893-12D0-496C-8609-1F97A2857A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MÁJ</a:t>
            </a:r>
          </a:p>
        </p:txBody>
      </p:sp>
      <p:sp>
        <p:nvSpPr>
          <p:cNvPr id="3" name="Zástupný objekt pre obsah 2">
            <a:extLst>
              <a:ext uri="{FF2B5EF4-FFF2-40B4-BE49-F238E27FC236}">
                <a16:creationId xmlns:a16="http://schemas.microsoft.com/office/drawing/2014/main" id="{BEB73C7A-4938-45F7-9941-BF029573E0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3317" y="1576753"/>
            <a:ext cx="4147636" cy="1741713"/>
          </a:xfrm>
        </p:spPr>
        <p:txBody>
          <a:bodyPr/>
          <a:lstStyle/>
          <a:p>
            <a:r>
              <a:rPr lang="sk-SK" dirty="0"/>
              <a:t>výstavba tribúny v parku</a:t>
            </a:r>
          </a:p>
        </p:txBody>
      </p:sp>
      <p:pic>
        <p:nvPicPr>
          <p:cNvPr id="5" name="Obrázok 4" descr="Obrázok, na ktorom je trávnik, vonkajšie, strom, dieťa&#10;&#10;Automaticky generovaný popis">
            <a:extLst>
              <a:ext uri="{FF2B5EF4-FFF2-40B4-BE49-F238E27FC236}">
                <a16:creationId xmlns:a16="http://schemas.microsoft.com/office/drawing/2014/main" id="{4D830244-6B81-41B6-96E8-70F6472EE4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50788" y="192349"/>
            <a:ext cx="3279212" cy="245940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Obrázok 6" descr="Obrázok, na ktorom je trávnik, vonkajšie, pole, budova&#10;&#10;Automaticky generovaný popis">
            <a:extLst>
              <a:ext uri="{FF2B5EF4-FFF2-40B4-BE49-F238E27FC236}">
                <a16:creationId xmlns:a16="http://schemas.microsoft.com/office/drawing/2014/main" id="{7EE3EC5A-17AA-43C6-B2A8-412A8E1B994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31844" y="196705"/>
            <a:ext cx="3279212" cy="245940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Obrázok 5">
            <a:extLst>
              <a:ext uri="{FF2B5EF4-FFF2-40B4-BE49-F238E27FC236}">
                <a16:creationId xmlns:a16="http://schemas.microsoft.com/office/drawing/2014/main" id="{BB4C089C-A0AB-46DB-8634-F96C1537346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6274" y="3429000"/>
            <a:ext cx="2850554" cy="337784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9" name="Obrázok 8">
            <a:extLst>
              <a:ext uri="{FF2B5EF4-FFF2-40B4-BE49-F238E27FC236}">
                <a16:creationId xmlns:a16="http://schemas.microsoft.com/office/drawing/2014/main" id="{BD3A744B-A0F0-455A-91D0-EBD85BC132F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52233" y="3429000"/>
            <a:ext cx="3559974" cy="337784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1" name="Obrázok 10">
            <a:extLst>
              <a:ext uri="{FF2B5EF4-FFF2-40B4-BE49-F238E27FC236}">
                <a16:creationId xmlns:a16="http://schemas.microsoft.com/office/drawing/2014/main" id="{1F1C6B57-1360-4FC6-98B7-D7FF2D0F2CD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31844" y="3429000"/>
            <a:ext cx="3484021" cy="337784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8186466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 advTm="22339">
        <p14:reveal/>
      </p:transition>
    </mc:Choice>
    <mc:Fallback>
      <p:transition spd="slow" advTm="2233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0"/>
                            </p:stCondLst>
                            <p:childTnLst>
                              <p:par>
                                <p:cTn id="24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7000"/>
                            </p:stCondLst>
                            <p:childTnLst>
                              <p:par>
                                <p:cTn id="28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9000"/>
                            </p:stCondLst>
                            <p:childTnLst>
                              <p:par>
                                <p:cTn id="32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objekt pre obsah 4">
            <a:extLst>
              <a:ext uri="{FF2B5EF4-FFF2-40B4-BE49-F238E27FC236}">
                <a16:creationId xmlns:a16="http://schemas.microsoft.com/office/drawing/2014/main" id="{33504E89-A14B-41D9-BFA4-9939F3DEC92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01200" y="142899"/>
            <a:ext cx="2085867" cy="278115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Obrázok 6">
            <a:extLst>
              <a:ext uri="{FF2B5EF4-FFF2-40B4-BE49-F238E27FC236}">
                <a16:creationId xmlns:a16="http://schemas.microsoft.com/office/drawing/2014/main" id="{7003D2F8-7419-4551-BA8F-6E86AB8E452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7990" y="142899"/>
            <a:ext cx="2085867" cy="278115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" name="Obrázok 3">
            <a:extLst>
              <a:ext uri="{FF2B5EF4-FFF2-40B4-BE49-F238E27FC236}">
                <a16:creationId xmlns:a16="http://schemas.microsoft.com/office/drawing/2014/main" id="{C0512196-2D3A-4B5E-8EBB-9CEC9B798C1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94103" y="489141"/>
            <a:ext cx="3436851" cy="208867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6" name="Zástupný objekt pre obsah 2">
            <a:extLst>
              <a:ext uri="{FF2B5EF4-FFF2-40B4-BE49-F238E27FC236}">
                <a16:creationId xmlns:a16="http://schemas.microsoft.com/office/drawing/2014/main" id="{51FF0A39-CE2A-45C0-BA0D-3E50B77AA59C}"/>
              </a:ext>
            </a:extLst>
          </p:cNvPr>
          <p:cNvSpPr txBox="1">
            <a:spLocks/>
          </p:cNvSpPr>
          <p:nvPr/>
        </p:nvSpPr>
        <p:spPr>
          <a:xfrm>
            <a:off x="1251678" y="1301676"/>
            <a:ext cx="4923211" cy="7883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sk-SK" dirty="0"/>
              <a:t>oprava chodníkov</a:t>
            </a:r>
          </a:p>
          <a:p>
            <a:endParaRPr lang="sk-SK" dirty="0"/>
          </a:p>
          <a:p>
            <a:endParaRPr lang="sk-SK" dirty="0"/>
          </a:p>
          <a:p>
            <a:endParaRPr lang="sk-SK" dirty="0"/>
          </a:p>
          <a:p>
            <a:endParaRPr lang="sk-SK" dirty="0"/>
          </a:p>
          <a:p>
            <a:endParaRPr lang="sk-SK" dirty="0"/>
          </a:p>
          <a:p>
            <a:endParaRPr lang="sk-SK" dirty="0"/>
          </a:p>
          <a:p>
            <a:endParaRPr lang="sk-SK" dirty="0"/>
          </a:p>
          <a:p>
            <a:endParaRPr lang="sk-SK" dirty="0"/>
          </a:p>
          <a:p>
            <a:endParaRPr lang="sk-SK" dirty="0"/>
          </a:p>
          <a:p>
            <a:endParaRPr lang="sk-SK" dirty="0"/>
          </a:p>
          <a:p>
            <a:endParaRPr lang="sk-SK" dirty="0"/>
          </a:p>
        </p:txBody>
      </p:sp>
      <p:pic>
        <p:nvPicPr>
          <p:cNvPr id="9" name="Zástupný objekt pre obsah 4">
            <a:extLst>
              <a:ext uri="{FF2B5EF4-FFF2-40B4-BE49-F238E27FC236}">
                <a16:creationId xmlns:a16="http://schemas.microsoft.com/office/drawing/2014/main" id="{1BE9FA59-083A-41F7-8CA8-E8E2EF9CBA4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01200" y="3736589"/>
            <a:ext cx="1974202" cy="263226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" name="Obrázok 9">
            <a:extLst>
              <a:ext uri="{FF2B5EF4-FFF2-40B4-BE49-F238E27FC236}">
                <a16:creationId xmlns:a16="http://schemas.microsoft.com/office/drawing/2014/main" id="{585A1F80-B6E3-40DA-8738-40C7BED8CF2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3736589"/>
            <a:ext cx="3339779" cy="262543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2" name="Zástupný objekt pre obsah 2">
            <a:extLst>
              <a:ext uri="{FF2B5EF4-FFF2-40B4-BE49-F238E27FC236}">
                <a16:creationId xmlns:a16="http://schemas.microsoft.com/office/drawing/2014/main" id="{5183C227-590A-4A39-AA64-3B5D9B696A85}"/>
              </a:ext>
            </a:extLst>
          </p:cNvPr>
          <p:cNvSpPr txBox="1">
            <a:spLocks/>
          </p:cNvSpPr>
          <p:nvPr/>
        </p:nvSpPr>
        <p:spPr>
          <a:xfrm>
            <a:off x="1251678" y="4406613"/>
            <a:ext cx="6098868" cy="5435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sk-SK" dirty="0"/>
              <a:t>čistenie priekopy – ulica pod Hájom</a:t>
            </a:r>
          </a:p>
          <a:p>
            <a:endParaRPr lang="sk-SK" dirty="0"/>
          </a:p>
          <a:p>
            <a:endParaRPr lang="sk-SK" dirty="0"/>
          </a:p>
          <a:p>
            <a:endParaRPr lang="sk-SK" dirty="0"/>
          </a:p>
          <a:p>
            <a:endParaRPr lang="sk-SK" dirty="0"/>
          </a:p>
          <a:p>
            <a:endParaRPr lang="sk-SK" dirty="0"/>
          </a:p>
        </p:txBody>
      </p:sp>
    </p:spTree>
    <p:extLst>
      <p:ext uri="{BB962C8B-B14F-4D97-AF65-F5344CB8AC3E}">
        <p14:creationId xmlns:p14="http://schemas.microsoft.com/office/powerpoint/2010/main" val="1507427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 advTm="12260">
        <p14:reveal/>
      </p:transition>
    </mc:Choice>
    <mc:Fallback>
      <p:transition spd="slow" advTm="1226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4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4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4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000"/>
                            </p:stCondLst>
                            <p:childTnLst>
                              <p:par>
                                <p:cTn id="2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A364D49C-05C9-4B62-BB9E-16A03E4BC9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AUGUST</a:t>
            </a:r>
          </a:p>
        </p:txBody>
      </p:sp>
      <p:pic>
        <p:nvPicPr>
          <p:cNvPr id="5" name="Zástupný objekt pre obsah 4">
            <a:extLst>
              <a:ext uri="{FF2B5EF4-FFF2-40B4-BE49-F238E27FC236}">
                <a16:creationId xmlns:a16="http://schemas.microsoft.com/office/drawing/2014/main" id="{5FA0DC06-9A6C-4AFD-B610-4BB09C13FD4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544279" y="2201099"/>
            <a:ext cx="4027738" cy="430778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Obrázok 6">
            <a:extLst>
              <a:ext uri="{FF2B5EF4-FFF2-40B4-BE49-F238E27FC236}">
                <a16:creationId xmlns:a16="http://schemas.microsoft.com/office/drawing/2014/main" id="{10CDD232-51F9-4F00-BB78-170F36901F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62099" y="2341120"/>
            <a:ext cx="5542252" cy="402773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9" name="Zástupný objekt pre obsah 2">
            <a:extLst>
              <a:ext uri="{FF2B5EF4-FFF2-40B4-BE49-F238E27FC236}">
                <a16:creationId xmlns:a16="http://schemas.microsoft.com/office/drawing/2014/main" id="{2896C590-387A-4E21-AC69-EDC1EB4EF90F}"/>
              </a:ext>
            </a:extLst>
          </p:cNvPr>
          <p:cNvSpPr txBox="1">
            <a:spLocks/>
          </p:cNvSpPr>
          <p:nvPr/>
        </p:nvSpPr>
        <p:spPr>
          <a:xfrm>
            <a:off x="1251678" y="1301675"/>
            <a:ext cx="6052636" cy="7448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sk-SK" dirty="0"/>
              <a:t>výmena zábradlia na balkóne obecného úradu</a:t>
            </a:r>
          </a:p>
          <a:p>
            <a:endParaRPr lang="sk-SK" dirty="0"/>
          </a:p>
          <a:p>
            <a:endParaRPr lang="sk-SK" dirty="0"/>
          </a:p>
          <a:p>
            <a:endParaRPr lang="sk-SK" dirty="0"/>
          </a:p>
          <a:p>
            <a:endParaRPr lang="sk-SK" dirty="0"/>
          </a:p>
          <a:p>
            <a:endParaRPr lang="sk-SK" dirty="0"/>
          </a:p>
        </p:txBody>
      </p:sp>
    </p:spTree>
    <p:extLst>
      <p:ext uri="{BB962C8B-B14F-4D97-AF65-F5344CB8AC3E}">
        <p14:creationId xmlns:p14="http://schemas.microsoft.com/office/powerpoint/2010/main" val="21444350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 advTm="12255">
        <p14:reveal/>
      </p:transition>
    </mc:Choice>
    <mc:Fallback>
      <p:transition spd="slow" advTm="1225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4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4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6E77D3E1-805E-4F6F-AD1A-8E529F66C2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SEPTEMBER</a:t>
            </a:r>
          </a:p>
        </p:txBody>
      </p:sp>
      <p:pic>
        <p:nvPicPr>
          <p:cNvPr id="5" name="Obrázok 4" descr="Obrázok, na ktorom je trávnik, vonkajšie, cesta, strom&#10;&#10;Automaticky generovaný popis">
            <a:extLst>
              <a:ext uri="{FF2B5EF4-FFF2-40B4-BE49-F238E27FC236}">
                <a16:creationId xmlns:a16="http://schemas.microsoft.com/office/drawing/2014/main" id="{BA419264-C2A5-4F2F-BAB8-C6139CE13F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4350" y="157851"/>
            <a:ext cx="3282429" cy="246182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26" name="Picture 2" descr="Nie je k dispozícii žiadny popis.">
            <a:extLst>
              <a:ext uri="{FF2B5EF4-FFF2-40B4-BE49-F238E27FC236}">
                <a16:creationId xmlns:a16="http://schemas.microsoft.com/office/drawing/2014/main" id="{470340F1-81B2-4F0A-A399-2B2B8AF23B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0304" y="2931817"/>
            <a:ext cx="2956165" cy="33992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" name="Picture 2" descr="Nie je k dispozícii žiadny popis.">
            <a:extLst>
              <a:ext uri="{FF2B5EF4-FFF2-40B4-BE49-F238E27FC236}">
                <a16:creationId xmlns:a16="http://schemas.microsoft.com/office/drawing/2014/main" id="{EA1938A4-D1E9-4FD4-B560-59D926574E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774350" y="2931817"/>
            <a:ext cx="3282429" cy="33992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8" name="Zástupný objekt pre obsah 2">
            <a:extLst>
              <a:ext uri="{FF2B5EF4-FFF2-40B4-BE49-F238E27FC236}">
                <a16:creationId xmlns:a16="http://schemas.microsoft.com/office/drawing/2014/main" id="{55075CB4-244B-4FDF-9E80-930E1DB73F21}"/>
              </a:ext>
            </a:extLst>
          </p:cNvPr>
          <p:cNvSpPr txBox="1">
            <a:spLocks/>
          </p:cNvSpPr>
          <p:nvPr/>
        </p:nvSpPr>
        <p:spPr>
          <a:xfrm>
            <a:off x="1251679" y="1301676"/>
            <a:ext cx="3059064" cy="469635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sk-SK" dirty="0"/>
              <a:t>rekonštrukcia chodníkov a dobudovanie osvetlenia na cintoríne</a:t>
            </a:r>
          </a:p>
          <a:p>
            <a:endParaRPr lang="sk-SK" dirty="0"/>
          </a:p>
          <a:p>
            <a:endParaRPr lang="sk-SK" dirty="0"/>
          </a:p>
          <a:p>
            <a:endParaRPr lang="sk-SK" dirty="0"/>
          </a:p>
          <a:p>
            <a:endParaRPr lang="sk-SK" dirty="0"/>
          </a:p>
          <a:p>
            <a:endParaRPr lang="sk-SK" dirty="0"/>
          </a:p>
        </p:txBody>
      </p:sp>
    </p:spTree>
    <p:extLst>
      <p:ext uri="{BB962C8B-B14F-4D97-AF65-F5344CB8AC3E}">
        <p14:creationId xmlns:p14="http://schemas.microsoft.com/office/powerpoint/2010/main" val="3881169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 advTm="6331">
        <p14:reveal/>
      </p:transition>
    </mc:Choice>
    <mc:Fallback>
      <p:transition spd="slow" advTm="633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4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4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4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ok 3">
            <a:extLst>
              <a:ext uri="{FF2B5EF4-FFF2-40B4-BE49-F238E27FC236}">
                <a16:creationId xmlns:a16="http://schemas.microsoft.com/office/drawing/2014/main" id="{3D65563B-5126-4C70-8ECB-2661A8A47C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1678" y="3150639"/>
            <a:ext cx="4802496" cy="359359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Obrázok 6">
            <a:extLst>
              <a:ext uri="{FF2B5EF4-FFF2-40B4-BE49-F238E27FC236}">
                <a16:creationId xmlns:a16="http://schemas.microsoft.com/office/drawing/2014/main" id="{60442834-1D53-4196-9736-D02D8ACADCF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5077" y="3150640"/>
            <a:ext cx="4802495" cy="359359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1" name="Obrázok 10">
            <a:extLst>
              <a:ext uri="{FF2B5EF4-FFF2-40B4-BE49-F238E27FC236}">
                <a16:creationId xmlns:a16="http://schemas.microsoft.com/office/drawing/2014/main" id="{09277F48-0A58-402A-B73E-A8EECD3CBC9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8966" y="40063"/>
            <a:ext cx="4802495" cy="30081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3" name="Zástupný objekt pre obsah 12">
            <a:extLst>
              <a:ext uri="{FF2B5EF4-FFF2-40B4-BE49-F238E27FC236}">
                <a16:creationId xmlns:a16="http://schemas.microsoft.com/office/drawing/2014/main" id="{4664201F-65CC-40C6-B45B-535E316B18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9805" y="1402953"/>
            <a:ext cx="5344024" cy="1492133"/>
          </a:xfrm>
        </p:spPr>
        <p:txBody>
          <a:bodyPr/>
          <a:lstStyle/>
          <a:p>
            <a:r>
              <a:rPr lang="sk-SK" dirty="0"/>
              <a:t>začiatok výstavby novej rýchlostnej železnice</a:t>
            </a:r>
          </a:p>
        </p:txBody>
      </p:sp>
    </p:spTree>
    <p:extLst>
      <p:ext uri="{BB962C8B-B14F-4D97-AF65-F5344CB8AC3E}">
        <p14:creationId xmlns:p14="http://schemas.microsoft.com/office/powerpoint/2010/main" val="39131118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 advTm="8200">
        <p14:reveal/>
      </p:transition>
    </mc:Choice>
    <mc:Fallback>
      <p:transition spd="slow" advTm="82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4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4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4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objekt pre obsah 4">
            <a:extLst>
              <a:ext uri="{FF2B5EF4-FFF2-40B4-BE49-F238E27FC236}">
                <a16:creationId xmlns:a16="http://schemas.microsoft.com/office/drawing/2014/main" id="{0196EC95-5D54-428A-BE9E-646DC80CCE3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7949" y="1852269"/>
            <a:ext cx="9680968" cy="419281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7" name="Zástupný objekt pre obsah 2">
            <a:extLst>
              <a:ext uri="{FF2B5EF4-FFF2-40B4-BE49-F238E27FC236}">
                <a16:creationId xmlns:a16="http://schemas.microsoft.com/office/drawing/2014/main" id="{568DE335-AEC4-4095-8D3C-80886F89E9AE}"/>
              </a:ext>
            </a:extLst>
          </p:cNvPr>
          <p:cNvSpPr txBox="1">
            <a:spLocks/>
          </p:cNvSpPr>
          <p:nvPr/>
        </p:nvSpPr>
        <p:spPr>
          <a:xfrm>
            <a:off x="1417264" y="812917"/>
            <a:ext cx="5582250" cy="50671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sk-SK" dirty="0"/>
              <a:t>ukončenie prác na pozemkových úpravách </a:t>
            </a:r>
          </a:p>
          <a:p>
            <a:r>
              <a:rPr lang="sk-SK" dirty="0"/>
              <a:t>petícia proti plánovanej výstavbe </a:t>
            </a:r>
            <a:r>
              <a:rPr lang="sk-SK" dirty="0" err="1"/>
              <a:t>elektrostanice</a:t>
            </a:r>
            <a:endParaRPr lang="sk-SK" dirty="0"/>
          </a:p>
          <a:p>
            <a:endParaRPr lang="sk-SK" dirty="0"/>
          </a:p>
          <a:p>
            <a:endParaRPr lang="sk-SK" dirty="0"/>
          </a:p>
          <a:p>
            <a:endParaRPr lang="sk-SK" dirty="0"/>
          </a:p>
          <a:p>
            <a:endParaRPr lang="sk-SK" dirty="0"/>
          </a:p>
        </p:txBody>
      </p:sp>
    </p:spTree>
    <p:extLst>
      <p:ext uri="{BB962C8B-B14F-4D97-AF65-F5344CB8AC3E}">
        <p14:creationId xmlns:p14="http://schemas.microsoft.com/office/powerpoint/2010/main" val="29744640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 advTm="24617">
        <p14:reveal/>
      </p:transition>
    </mc:Choice>
    <mc:Fallback>
      <p:transition spd="slow" advTm="2461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4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4499F1E6-5167-4FCF-80B9-53FED5C776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OKTÓBER</a:t>
            </a:r>
          </a:p>
        </p:txBody>
      </p:sp>
      <p:sp>
        <p:nvSpPr>
          <p:cNvPr id="3" name="Zástupný objekt pre obsah 2">
            <a:extLst>
              <a:ext uri="{FF2B5EF4-FFF2-40B4-BE49-F238E27FC236}">
                <a16:creationId xmlns:a16="http://schemas.microsoft.com/office/drawing/2014/main" id="{D613469A-0F05-47F2-BB65-76D6B9A785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8" y="1738133"/>
            <a:ext cx="5127351" cy="1951043"/>
          </a:xfrm>
        </p:spPr>
        <p:txBody>
          <a:bodyPr/>
          <a:lstStyle/>
          <a:p>
            <a:r>
              <a:rPr lang="sk-SK" dirty="0"/>
              <a:t>začiatok výstavby cyklistického chodníka</a:t>
            </a:r>
          </a:p>
        </p:txBody>
      </p:sp>
      <p:pic>
        <p:nvPicPr>
          <p:cNvPr id="5" name="Obrázok 4" descr="Obrázok, na ktorom je vonkajšie, príroda, trávnik, špina&#10;&#10;Automaticky generovaný popis">
            <a:extLst>
              <a:ext uri="{FF2B5EF4-FFF2-40B4-BE49-F238E27FC236}">
                <a16:creationId xmlns:a16="http://schemas.microsoft.com/office/drawing/2014/main" id="{D1C2C46A-82F6-4FEF-9FA0-488DC6060ED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5594" y="307570"/>
            <a:ext cx="2421731" cy="322897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Obrázok 6" descr="Obrázok, na ktorom je vonkajšie, sneh, hora, osoba&#10;&#10;Automaticky generovaný popis">
            <a:extLst>
              <a:ext uri="{FF2B5EF4-FFF2-40B4-BE49-F238E27FC236}">
                <a16:creationId xmlns:a16="http://schemas.microsoft.com/office/drawing/2014/main" id="{F0B36550-BEA8-440A-96D2-E0DDD2DA61C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05231" y="2413219"/>
            <a:ext cx="2505657" cy="187880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9" name="Obrázok 8">
            <a:extLst>
              <a:ext uri="{FF2B5EF4-FFF2-40B4-BE49-F238E27FC236}">
                <a16:creationId xmlns:a16="http://schemas.microsoft.com/office/drawing/2014/main" id="{FE042C9D-87E2-491D-81F4-EE76283751E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0283" y="2413219"/>
            <a:ext cx="2505070" cy="187880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" name="3 cast">
            <a:hlinkClick r:id="" action="ppaction://media"/>
            <a:extLst>
              <a:ext uri="{FF2B5EF4-FFF2-40B4-BE49-F238E27FC236}">
                <a16:creationId xmlns:a16="http://schemas.microsoft.com/office/drawing/2014/main" id="{D2E7BF66-3CDC-4CEA-8BAB-7A1351C2E60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54468" y="6242058"/>
            <a:ext cx="487363" cy="487363"/>
          </a:xfrm>
          <a:prstGeom prst="rect">
            <a:avLst/>
          </a:prstGeom>
        </p:spPr>
      </p:pic>
      <p:pic>
        <p:nvPicPr>
          <p:cNvPr id="8" name="Obrázok 7" descr="Obrázok, na ktorom je vonkajšie, zem, obloha, trávnik&#10;&#10;Automaticky generovaný popis">
            <a:extLst>
              <a:ext uri="{FF2B5EF4-FFF2-40B4-BE49-F238E27FC236}">
                <a16:creationId xmlns:a16="http://schemas.microsoft.com/office/drawing/2014/main" id="{922DBB57-2CD3-43A7-AE8A-DA1B44312A7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1203" y="3872544"/>
            <a:ext cx="3570514" cy="267788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1" name="Obrázok 10" descr="Obrázok, na ktorom je vonkajšie, obloha, trávnik, zem&#10;&#10;Automaticky generovaný popis">
            <a:extLst>
              <a:ext uri="{FF2B5EF4-FFF2-40B4-BE49-F238E27FC236}">
                <a16:creationId xmlns:a16="http://schemas.microsoft.com/office/drawing/2014/main" id="{099CFB81-1DD1-419F-B3CF-2C1DCDB8610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0283" y="4606937"/>
            <a:ext cx="2505658" cy="187880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3" name="Obrázok 12" descr="Obrázok, na ktorom je nákladné auto, vonkajšie, zem, doprava&#10;&#10;Automaticky generovaný popis">
            <a:extLst>
              <a:ext uri="{FF2B5EF4-FFF2-40B4-BE49-F238E27FC236}">
                <a16:creationId xmlns:a16="http://schemas.microsoft.com/office/drawing/2014/main" id="{E1BC5143-16C4-42FE-A4AB-E6AA6E56E179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05231" y="4606937"/>
            <a:ext cx="2505657" cy="187924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0212950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 advTm="23222">
        <p14:reveal/>
      </p:transition>
    </mc:Choice>
    <mc:Fallback>
      <p:transition spd="slow" advTm="2322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000"/>
                            </p:stCondLst>
                            <p:childTnLst>
                              <p:par>
                                <p:cTn id="20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4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4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4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8000"/>
                            </p:stCondLst>
                            <p:childTnLst>
                              <p:par>
                                <p:cTn id="30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4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" dur="4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8" dur="4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>
                <p:cTn id="3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  <p:extLst>
    <p:ext uri="{E180D4A7-C9FB-4DFB-919C-405C955672EB}">
      <p14:showEvtLst xmlns:p14="http://schemas.microsoft.com/office/powerpoint/2010/main">
        <p14:playEvt time="1" objId="4"/>
      </p14:showEvtLst>
    </p:ext>
  </p:extLs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F5F4BB2F-CF0E-466E-A641-42B4FA3118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NOVEMBER</a:t>
            </a:r>
          </a:p>
        </p:txBody>
      </p:sp>
      <p:sp>
        <p:nvSpPr>
          <p:cNvPr id="3" name="Zástupný objekt pre obsah 2">
            <a:extLst>
              <a:ext uri="{FF2B5EF4-FFF2-40B4-BE49-F238E27FC236}">
                <a16:creationId xmlns:a16="http://schemas.microsoft.com/office/drawing/2014/main" id="{4D808C64-1034-4AA1-9748-DCAAC08C91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8" y="1389893"/>
            <a:ext cx="10178322" cy="3593591"/>
          </a:xfrm>
        </p:spPr>
        <p:txBody>
          <a:bodyPr/>
          <a:lstStyle/>
          <a:p>
            <a:r>
              <a:rPr lang="sk-SK" dirty="0"/>
              <a:t>celoplošné testovanie na COVID - 19</a:t>
            </a:r>
          </a:p>
        </p:txBody>
      </p:sp>
      <p:pic>
        <p:nvPicPr>
          <p:cNvPr id="5" name="Obrázok 4" descr="Obrázok, na ktorom je osoba, skupina, stojaci, ľudia&#10;&#10;Automaticky generovaný popis">
            <a:extLst>
              <a:ext uri="{FF2B5EF4-FFF2-40B4-BE49-F238E27FC236}">
                <a16:creationId xmlns:a16="http://schemas.microsoft.com/office/drawing/2014/main" id="{917B33B2-F6C1-40F5-B906-BFCA65BD2A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05192" y="382385"/>
            <a:ext cx="4707731" cy="627697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Obrázok 6" descr="Obrázok, na ktorom je budova, vonkajšie, muž, kráčajúci&#10;&#10;Automaticky generovaný popis">
            <a:extLst>
              <a:ext uri="{FF2B5EF4-FFF2-40B4-BE49-F238E27FC236}">
                <a16:creationId xmlns:a16="http://schemas.microsoft.com/office/drawing/2014/main" id="{46EC70F8-D0C0-495A-8BE5-49A6D0E62C9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0027" y="2115652"/>
            <a:ext cx="2552242" cy="191418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Obrázok 5">
            <a:extLst>
              <a:ext uri="{FF2B5EF4-FFF2-40B4-BE49-F238E27FC236}">
                <a16:creationId xmlns:a16="http://schemas.microsoft.com/office/drawing/2014/main" id="{518521A3-D3B6-424A-B7C1-BB7C64E5B40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321409" y="2105563"/>
            <a:ext cx="2565694" cy="192427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9" name="Obrázok 8">
            <a:extLst>
              <a:ext uri="{FF2B5EF4-FFF2-40B4-BE49-F238E27FC236}">
                <a16:creationId xmlns:a16="http://schemas.microsoft.com/office/drawing/2014/main" id="{755F0204-AA2E-4B8D-AD4C-6DDCCBC330B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1032" y="4224871"/>
            <a:ext cx="3245985" cy="243448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41741217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 advTm="28760">
        <p14:reveal/>
      </p:transition>
    </mc:Choice>
    <mc:Fallback>
      <p:transition spd="slow" advTm="2876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4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0"/>
                            </p:stCondLst>
                            <p:childTnLst>
                              <p:par>
                                <p:cTn id="20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4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4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4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79D241F5-53CC-41AD-BCDD-A55958DFB4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DECEMBER</a:t>
            </a:r>
          </a:p>
        </p:txBody>
      </p:sp>
      <p:sp>
        <p:nvSpPr>
          <p:cNvPr id="3" name="Zástupný objekt pre obsah 2">
            <a:extLst>
              <a:ext uri="{FF2B5EF4-FFF2-40B4-BE49-F238E27FC236}">
                <a16:creationId xmlns:a16="http://schemas.microsoft.com/office/drawing/2014/main" id="{61816A2C-F479-4DCC-93D6-0529809E4A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sk-SK" dirty="0"/>
              <a:t>rozšírenie kamerového systému</a:t>
            </a:r>
          </a:p>
          <a:p>
            <a:r>
              <a:rPr lang="sk-SK" dirty="0"/>
              <a:t>oprava stodoly</a:t>
            </a:r>
          </a:p>
          <a:p>
            <a:r>
              <a:rPr lang="sk-SK" dirty="0"/>
              <a:t>doplnenie vianočného osvetlenia</a:t>
            </a:r>
          </a:p>
          <a:p>
            <a:r>
              <a:rPr lang="sk-SK" dirty="0"/>
              <a:t>podané žiadosti </a:t>
            </a:r>
          </a:p>
          <a:p>
            <a:pPr lvl="1"/>
            <a:r>
              <a:rPr lang="sk-SK" dirty="0"/>
              <a:t>VÚC komunitný festival (osvetľovací a ozvučovací materiál),</a:t>
            </a:r>
          </a:p>
          <a:p>
            <a:pPr lvl="1"/>
            <a:r>
              <a:rPr lang="sk-SK" dirty="0"/>
              <a:t>na </a:t>
            </a:r>
            <a:r>
              <a:rPr lang="sk-SK" dirty="0" err="1"/>
              <a:t>enviromentálny</a:t>
            </a:r>
            <a:r>
              <a:rPr lang="sk-SK" dirty="0"/>
              <a:t> fond - </a:t>
            </a:r>
            <a:r>
              <a:rPr lang="sk-SK" dirty="0" err="1"/>
              <a:t>kompostéry</a:t>
            </a:r>
            <a:r>
              <a:rPr lang="sk-SK" dirty="0"/>
              <a:t>, drvič odpadu, traktor,</a:t>
            </a:r>
          </a:p>
          <a:p>
            <a:pPr lvl="1"/>
            <a:r>
              <a:rPr lang="sk-SK" dirty="0"/>
              <a:t>dotácia na individuálne potreby obcí – suterén budovy, bezbariérový prístup (dotácia nevyhodnocovaná z dôvodu pandémie),</a:t>
            </a:r>
          </a:p>
          <a:p>
            <a:pPr lvl="1"/>
            <a:r>
              <a:rPr lang="sk-SK" dirty="0"/>
              <a:t>dotácia na vybavenie knižnice - neúspešná</a:t>
            </a:r>
          </a:p>
          <a:p>
            <a:endParaRPr lang="sk-SK" dirty="0"/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74A5A27B-CE6C-477F-9340-BDA7C26835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8028" y="260809"/>
            <a:ext cx="2625828" cy="3497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ok 4" descr="Obrázok, na ktorom je vonkajšie, trávnik, strom, kamenný&#10;&#10;Automaticky generovaný popis">
            <a:extLst>
              <a:ext uri="{FF2B5EF4-FFF2-40B4-BE49-F238E27FC236}">
                <a16:creationId xmlns:a16="http://schemas.microsoft.com/office/drawing/2014/main" id="{44C749F1-1731-4571-B346-77F2E5AEF59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06366" y="260809"/>
            <a:ext cx="2623633" cy="34981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7627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 advTm="58093">
        <p14:reveal/>
      </p:transition>
    </mc:Choice>
    <mc:Fallback>
      <p:transition spd="slow" advTm="5809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5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5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1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35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60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8500"/>
                            </p:stCondLst>
                            <p:childTnLst>
                              <p:par>
                                <p:cTn id="5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0" dur="4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3" dur="4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ok 4" descr="Obrázok, na ktorom je vonkajšie, príroda, fotografia, muž&#10;&#10;Automaticky generovaný popis">
            <a:extLst>
              <a:ext uri="{FF2B5EF4-FFF2-40B4-BE49-F238E27FC236}">
                <a16:creationId xmlns:a16="http://schemas.microsoft.com/office/drawing/2014/main" id="{FDD823A8-6E22-4099-AFDB-D4BF62F2AB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0640" y="-1173480"/>
            <a:ext cx="12273280" cy="9204960"/>
          </a:xfrm>
          <a:prstGeom prst="rect">
            <a:avLst/>
          </a:prstGeom>
        </p:spPr>
      </p:pic>
      <p:sp>
        <p:nvSpPr>
          <p:cNvPr id="6" name="Obdĺžnik 5">
            <a:extLst>
              <a:ext uri="{FF2B5EF4-FFF2-40B4-BE49-F238E27FC236}">
                <a16:creationId xmlns:a16="http://schemas.microsoft.com/office/drawing/2014/main" id="{9CCBEE0B-B59B-4784-90B8-F7C69B931CC2}"/>
              </a:ext>
            </a:extLst>
          </p:cNvPr>
          <p:cNvSpPr/>
          <p:nvPr/>
        </p:nvSpPr>
        <p:spPr>
          <a:xfrm>
            <a:off x="2161868" y="5550279"/>
            <a:ext cx="762317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sk-SK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Ďakujem za pozornosť</a:t>
            </a:r>
          </a:p>
        </p:txBody>
      </p:sp>
    </p:spTree>
    <p:extLst>
      <p:ext uri="{BB962C8B-B14F-4D97-AF65-F5344CB8AC3E}">
        <p14:creationId xmlns:p14="http://schemas.microsoft.com/office/powerpoint/2010/main" val="6797484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 advTm="29538">
        <p14:reveal/>
      </p:transition>
    </mc:Choice>
    <mc:Fallback>
      <p:transition spd="slow" advTm="2953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theme/theme1.xml><?xml version="1.0" encoding="utf-8"?>
<a:theme xmlns:a="http://schemas.openxmlformats.org/drawingml/2006/main" name="Odznak">
  <a:themeElements>
    <a:clrScheme name="Odznak">
      <a:dk1>
        <a:sysClr val="windowText" lastClr="000000"/>
      </a:dk1>
      <a:lt1>
        <a:sysClr val="window" lastClr="FFFFFF"/>
      </a:lt1>
      <a:dk2>
        <a:srgbClr val="2A1A00"/>
      </a:dk2>
      <a:lt2>
        <a:srgbClr val="F3F3F2"/>
      </a:lt2>
      <a:accent1>
        <a:srgbClr val="F8B323"/>
      </a:accent1>
      <a:accent2>
        <a:srgbClr val="656A59"/>
      </a:accent2>
      <a:accent3>
        <a:srgbClr val="46B2B5"/>
      </a:accent3>
      <a:accent4>
        <a:srgbClr val="8CAA7E"/>
      </a:accent4>
      <a:accent5>
        <a:srgbClr val="D36F68"/>
      </a:accent5>
      <a:accent6>
        <a:srgbClr val="826276"/>
      </a:accent6>
      <a:hlink>
        <a:srgbClr val="46B2B5"/>
      </a:hlink>
      <a:folHlink>
        <a:srgbClr val="A46694"/>
      </a:folHlink>
    </a:clrScheme>
    <a:fontScheme name="Odznak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dznak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771EA782-DFA6-45B1-AEA3-661F1715B310}"/>
    </a:ext>
  </a:extLst>
</a:theme>
</file>

<file path=ppt/theme/theme2.xml><?xml version="1.0" encoding="utf-8"?>
<a:theme xmlns:a="http://schemas.openxmlformats.org/drawingml/2006/main" name="Motí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Motí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TM10001106[[fn=Odznak]]</Template>
  <TotalTime>871</TotalTime>
  <Words>191</Words>
  <Application>Microsoft Office PowerPoint</Application>
  <PresentationFormat>Širokouhlá</PresentationFormat>
  <Paragraphs>72</Paragraphs>
  <Slides>17</Slides>
  <Notes>1</Notes>
  <HiddenSlides>0</HiddenSlides>
  <MMClips>3</MMClips>
  <ScaleCrop>false</ScaleCrop>
  <HeadingPairs>
    <vt:vector size="6" baseType="variant">
      <vt:variant>
        <vt:lpstr>Použité písma</vt:lpstr>
      </vt:variant>
      <vt:variant>
        <vt:i4>4</vt:i4>
      </vt:variant>
      <vt:variant>
        <vt:lpstr>Motív</vt:lpstr>
      </vt:variant>
      <vt:variant>
        <vt:i4>1</vt:i4>
      </vt:variant>
      <vt:variant>
        <vt:lpstr>Nadpisy snímok</vt:lpstr>
      </vt:variant>
      <vt:variant>
        <vt:i4>17</vt:i4>
      </vt:variant>
    </vt:vector>
  </HeadingPairs>
  <TitlesOfParts>
    <vt:vector size="22" baseType="lpstr">
      <vt:lpstr>Arial</vt:lpstr>
      <vt:lpstr>Calibri</vt:lpstr>
      <vt:lpstr>Gill Sans MT</vt:lpstr>
      <vt:lpstr>Impact</vt:lpstr>
      <vt:lpstr>Odznak</vt:lpstr>
      <vt:lpstr>Zhodnotenie roka</vt:lpstr>
      <vt:lpstr>FEBRUÁR</vt:lpstr>
      <vt:lpstr>Prezentácia programu PowerPoint</vt:lpstr>
      <vt:lpstr>FEBRUÁR</vt:lpstr>
      <vt:lpstr>MAREC</vt:lpstr>
      <vt:lpstr>APRÍL</vt:lpstr>
      <vt:lpstr>Prezentácia programu PowerPoint</vt:lpstr>
      <vt:lpstr>MÁJ</vt:lpstr>
      <vt:lpstr>Prezentácia programu PowerPoint</vt:lpstr>
      <vt:lpstr>AUGUST</vt:lpstr>
      <vt:lpstr>SEPTEMBER</vt:lpstr>
      <vt:lpstr>Prezentácia programu PowerPoint</vt:lpstr>
      <vt:lpstr>Prezentácia programu PowerPoint</vt:lpstr>
      <vt:lpstr>OKTÓBER</vt:lpstr>
      <vt:lpstr>NOVEMBER</vt:lpstr>
      <vt:lpstr>DECEMBER</vt:lpstr>
      <vt:lpstr>Prezentácia programu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Prezentácia programu PowerPoint</dc:title>
  <dc:creator>Janka Kaprálová</dc:creator>
  <cp:lastModifiedBy>Janka Kaprálová</cp:lastModifiedBy>
  <cp:revision>79</cp:revision>
  <dcterms:created xsi:type="dcterms:W3CDTF">2020-12-03T13:50:47Z</dcterms:created>
  <dcterms:modified xsi:type="dcterms:W3CDTF">2020-12-11T09:50:55Z</dcterms:modified>
</cp:coreProperties>
</file>